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6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3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FF15-F273-D741-9386-05C663FA78D0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386F-EA8F-CD4B-B908-DACB4351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Urgent Exercise 12/9/2015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In </a:t>
            </a:r>
            <a:r>
              <a:rPr lang="en-US" dirty="0" smtClean="0">
                <a:latin typeface="Comic Sans MS"/>
                <a:cs typeface="Comic Sans MS"/>
              </a:rPr>
              <a:t>your writing lab notes, think about and answer the following question:</a:t>
            </a:r>
          </a:p>
          <a:p>
            <a:pPr marL="400050" lvl="1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	What does “character’s world” </a:t>
            </a:r>
            <a:r>
              <a:rPr lang="en-US" dirty="0" smtClean="0">
                <a:latin typeface="Comic Sans MS"/>
                <a:cs typeface="Comic Sans MS"/>
              </a:rPr>
              <a:t>mean</a:t>
            </a:r>
            <a:r>
              <a:rPr lang="en-US" dirty="0" smtClean="0">
                <a:latin typeface="Comic Sans MS"/>
                <a:cs typeface="Comic Sans MS"/>
              </a:rPr>
              <a:t>?</a:t>
            </a:r>
          </a:p>
          <a:p>
            <a:pPr marL="400050" lvl="1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	What makes up a “character’s </a:t>
            </a:r>
            <a:r>
              <a:rPr lang="en-US" dirty="0" smtClean="0">
                <a:latin typeface="Comic Sans MS"/>
                <a:cs typeface="Comic Sans MS"/>
              </a:rPr>
              <a:t>world</a:t>
            </a:r>
            <a:r>
              <a:rPr lang="en-US" dirty="0" smtClean="0">
                <a:latin typeface="Comic Sans MS"/>
                <a:cs typeface="Comic Sans MS"/>
              </a:rPr>
              <a:t>?”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2621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Character’s World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The world of a story is made of FOUR things: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			1</a:t>
            </a:r>
            <a:r>
              <a:rPr lang="en-US" dirty="0">
                <a:latin typeface="Comic Sans MS"/>
                <a:cs typeface="Comic Sans MS"/>
              </a:rPr>
              <a:t>.  people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			2</a:t>
            </a:r>
            <a:r>
              <a:rPr lang="en-US" dirty="0">
                <a:latin typeface="Comic Sans MS"/>
                <a:cs typeface="Comic Sans MS"/>
              </a:rPr>
              <a:t>. places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			3</a:t>
            </a:r>
            <a:r>
              <a:rPr lang="en-US" dirty="0">
                <a:latin typeface="Comic Sans MS"/>
                <a:cs typeface="Comic Sans MS"/>
              </a:rPr>
              <a:t>. things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			4</a:t>
            </a:r>
            <a:r>
              <a:rPr lang="en-US" dirty="0">
                <a:latin typeface="Comic Sans MS"/>
                <a:cs typeface="Comic Sans MS"/>
              </a:rPr>
              <a:t>. ideas </a:t>
            </a:r>
          </a:p>
        </p:txBody>
      </p:sp>
      <p:pic>
        <p:nvPicPr>
          <p:cNvPr id="6" name="Picture 5" descr="world-clip-art-new-world-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332" y="2925763"/>
            <a:ext cx="375046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5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dirty="0" smtClean="0">
                <a:latin typeface="Comic Sans MS"/>
                <a:cs typeface="Comic Sans MS"/>
              </a:rPr>
              <a:t>#1- People:</a:t>
            </a:r>
            <a:br>
              <a:rPr lang="en-US" sz="3500" dirty="0" smtClean="0">
                <a:latin typeface="Comic Sans MS"/>
                <a:cs typeface="Comic Sans MS"/>
              </a:rPr>
            </a:br>
            <a:r>
              <a:rPr lang="en-US" sz="3500" dirty="0" smtClean="0">
                <a:latin typeface="Comic Sans MS"/>
                <a:cs typeface="Comic Sans MS"/>
              </a:rPr>
              <a:t>Major vs. Minor Characters</a:t>
            </a:r>
            <a:endParaRPr lang="en-US" sz="35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Comic Sans MS"/>
                <a:cs typeface="Comic Sans MS"/>
              </a:rPr>
              <a:t>Major or central characters </a:t>
            </a:r>
            <a:r>
              <a:rPr lang="en-US" dirty="0" smtClean="0">
                <a:latin typeface="Comic Sans MS"/>
                <a:cs typeface="Comic Sans MS"/>
              </a:rPr>
              <a:t>are vital to the development and resolution of the conflict. 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The plot and resolution of conflict revolves around these characters.</a:t>
            </a:r>
          </a:p>
          <a:p>
            <a:r>
              <a:rPr lang="en-US" b="1" i="1" dirty="0" smtClean="0">
                <a:latin typeface="Comic Sans MS"/>
                <a:cs typeface="Comic Sans MS"/>
              </a:rPr>
              <a:t>Minor characters </a:t>
            </a:r>
            <a:r>
              <a:rPr lang="en-US" dirty="0" smtClean="0">
                <a:latin typeface="Comic Sans MS"/>
                <a:cs typeface="Comic Sans MS"/>
              </a:rPr>
              <a:t>serve to complement the major characters and help move the plot events forward.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245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#2- Places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Places </a:t>
            </a:r>
            <a:r>
              <a:rPr lang="en-US" dirty="0">
                <a:latin typeface="Comic Sans MS"/>
                <a:cs typeface="Comic Sans MS"/>
              </a:rPr>
              <a:t>have </a:t>
            </a:r>
            <a:r>
              <a:rPr lang="en-US" dirty="0" smtClean="0">
                <a:latin typeface="Comic Sans MS"/>
                <a:cs typeface="Comic Sans MS"/>
              </a:rPr>
              <a:t>meaning. 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2. Describe places thoroughly so your readers get the meaning you intend. </a:t>
            </a:r>
          </a:p>
        </p:txBody>
      </p:sp>
      <p:pic>
        <p:nvPicPr>
          <p:cNvPr id="4" name="Picture 3" descr="dT9rqKx6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7510">
            <a:off x="5233248" y="4233333"/>
            <a:ext cx="3321584" cy="2334683"/>
          </a:xfrm>
          <a:prstGeom prst="rect">
            <a:avLst/>
          </a:prstGeom>
        </p:spPr>
      </p:pic>
      <p:pic>
        <p:nvPicPr>
          <p:cNvPr id="5" name="Picture 4" descr="free-clip-art-store-summer-clip-a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1446">
            <a:off x="457200" y="4552279"/>
            <a:ext cx="2785534" cy="201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6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#3- Things!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Important </a:t>
            </a:r>
            <a:r>
              <a:rPr lang="en-US" dirty="0">
                <a:latin typeface="Comic Sans MS"/>
                <a:cs typeface="Comic Sans MS"/>
              </a:rPr>
              <a:t>objects, entities, activities 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2. Things have </a:t>
            </a:r>
            <a:r>
              <a:rPr lang="en-US" dirty="0" smtClean="0">
                <a:latin typeface="Comic Sans MS"/>
                <a:cs typeface="Comic Sans MS"/>
              </a:rPr>
              <a:t>meaning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3. Symbolism </a:t>
            </a:r>
          </a:p>
        </p:txBody>
      </p:sp>
    </p:spTree>
    <p:extLst>
      <p:ext uri="{BB962C8B-B14F-4D97-AF65-F5344CB8AC3E}">
        <p14:creationId xmlns:p14="http://schemas.microsoft.com/office/powerpoint/2010/main" val="20741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#4- Ideas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People </a:t>
            </a:r>
            <a:r>
              <a:rPr lang="en-US" dirty="0">
                <a:latin typeface="Comic Sans MS"/>
                <a:cs typeface="Comic Sans MS"/>
              </a:rPr>
              <a:t>tend to be more affected by something if they encounter it in a story they like. </a:t>
            </a:r>
          </a:p>
          <a:p>
            <a:r>
              <a:rPr lang="en-US" dirty="0" smtClean="0">
                <a:latin typeface="Comic Sans MS"/>
                <a:cs typeface="Comic Sans MS"/>
              </a:rPr>
              <a:t>People </a:t>
            </a:r>
            <a:r>
              <a:rPr lang="en-US" dirty="0">
                <a:latin typeface="Comic Sans MS"/>
                <a:cs typeface="Comic Sans MS"/>
              </a:rPr>
              <a:t>tend to remember things better if they figure them out for themselves. </a:t>
            </a:r>
          </a:p>
          <a:p>
            <a:r>
              <a:rPr lang="en-US" dirty="0" smtClean="0">
                <a:latin typeface="Comic Sans MS"/>
                <a:cs typeface="Comic Sans MS"/>
              </a:rPr>
              <a:t>Many </a:t>
            </a:r>
            <a:r>
              <a:rPr lang="en-US" dirty="0">
                <a:latin typeface="Comic Sans MS"/>
                <a:cs typeface="Comic Sans MS"/>
              </a:rPr>
              <a:t>important ideas like love, honor, courage, destiny, etc.</a:t>
            </a:r>
          </a:p>
          <a:p>
            <a:r>
              <a:rPr lang="en-US" dirty="0" smtClean="0">
                <a:latin typeface="Comic Sans MS"/>
                <a:cs typeface="Comic Sans MS"/>
              </a:rPr>
              <a:t>People </a:t>
            </a:r>
            <a:r>
              <a:rPr lang="en-US" dirty="0">
                <a:latin typeface="Comic Sans MS"/>
                <a:cs typeface="Comic Sans MS"/>
              </a:rPr>
              <a:t>are more apt to listen to serious things that others have to say if the message is wrapped in something entertaining.</a:t>
            </a:r>
          </a:p>
          <a:p>
            <a:r>
              <a:rPr lang="en-US" dirty="0" smtClean="0">
                <a:latin typeface="Comic Sans MS"/>
                <a:cs typeface="Comic Sans MS"/>
              </a:rPr>
              <a:t>IDEAS </a:t>
            </a:r>
            <a:r>
              <a:rPr lang="en-US" dirty="0">
                <a:latin typeface="Comic Sans MS"/>
                <a:cs typeface="Comic Sans MS"/>
              </a:rPr>
              <a:t>= THEMES (abstract concepts that are related to human </a:t>
            </a:r>
            <a:r>
              <a:rPr lang="en-US" dirty="0" smtClean="0">
                <a:latin typeface="Comic Sans MS"/>
                <a:cs typeface="Comic Sans MS"/>
              </a:rPr>
              <a:t>emotions).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3552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You will now…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Create </a:t>
            </a:r>
            <a:r>
              <a:rPr lang="en-US" dirty="0">
                <a:latin typeface="Comic Sans MS"/>
                <a:cs typeface="Comic Sans MS"/>
              </a:rPr>
              <a:t>an outline for each of the four aspects of your character's world.  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2. If you need to create minor characters, now is the time to do so.  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3. Ms. Ruberto will be circulating to conference. </a:t>
            </a:r>
          </a:p>
        </p:txBody>
      </p:sp>
    </p:spTree>
    <p:extLst>
      <p:ext uri="{BB962C8B-B14F-4D97-AF65-F5344CB8AC3E}">
        <p14:creationId xmlns:p14="http://schemas.microsoft.com/office/powerpoint/2010/main" val="252320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256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Urgent Exercise 12/9/2015</vt:lpstr>
      <vt:lpstr>Character’s World</vt:lpstr>
      <vt:lpstr>#1- People: Major vs. Minor Characters</vt:lpstr>
      <vt:lpstr>#2- Places</vt:lpstr>
      <vt:lpstr>#3- Things!</vt:lpstr>
      <vt:lpstr>#4- Ideas </vt:lpstr>
      <vt:lpstr>You will now…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Ruberto</dc:creator>
  <cp:lastModifiedBy>Danielle Ruberto</cp:lastModifiedBy>
  <cp:revision>8</cp:revision>
  <dcterms:created xsi:type="dcterms:W3CDTF">2015-10-01T21:27:16Z</dcterms:created>
  <dcterms:modified xsi:type="dcterms:W3CDTF">2015-12-08T19:59:11Z</dcterms:modified>
</cp:coreProperties>
</file>